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14" y="-7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01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95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67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16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12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85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44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46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1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72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5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FBB6-E4B3-449C-9792-BBA1D2CFD31B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DAC8-2EE8-4F77-A28C-A2A529E965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58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1.jpeg"/><Relationship Id="rId16" Type="http://schemas.microsoft.com/office/2007/relationships/hdphoto" Target="../media/hdphoto2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jpeg"/><Relationship Id="rId7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68" y="108223"/>
            <a:ext cx="904236" cy="900000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1458268" y="108223"/>
            <a:ext cx="7920880" cy="90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2800" b="1" dirty="0" smtClean="0">
                <a:latin typeface="Arial Narrow" panose="020B0606020202030204" pitchFamily="34" charset="0"/>
              </a:rPr>
              <a:t>CONSIGNES OBLIGATOIRES </a:t>
            </a:r>
            <a:r>
              <a:rPr lang="fr-FR" sz="2800" b="1" dirty="0" smtClean="0">
                <a:latin typeface="Arial Narrow" panose="020B0606020202030204" pitchFamily="34" charset="0"/>
              </a:rPr>
              <a:t>SUR LES </a:t>
            </a:r>
            <a:r>
              <a:rPr lang="fr-FR" sz="2800" b="1" dirty="0" smtClean="0">
                <a:latin typeface="Arial Narrow" panose="020B0606020202030204" pitchFamily="34" charset="0"/>
              </a:rPr>
              <a:t>PAS </a:t>
            </a:r>
            <a:r>
              <a:rPr lang="fr-FR" sz="2800" b="1" dirty="0" smtClean="0">
                <a:latin typeface="Arial Narrow" panose="020B0606020202030204" pitchFamily="34" charset="0"/>
              </a:rPr>
              <a:t>DE TIR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93458" y="1381422"/>
            <a:ext cx="4181834" cy="54019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1200"/>
              </a:spcAft>
            </a:pPr>
            <a:endParaRPr lang="fr-FR" sz="1600" dirty="0" smtClean="0">
              <a:latin typeface="Arial Narrow" panose="020B0606020202030204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06140" y="7020991"/>
            <a:ext cx="10080000" cy="43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fr-FR" b="1" dirty="0"/>
              <a:t>Le club est en droit d’exclure toute personne </a:t>
            </a:r>
            <a:r>
              <a:rPr lang="fr-FR" b="1" dirty="0" smtClean="0"/>
              <a:t>ne </a:t>
            </a:r>
            <a:r>
              <a:rPr lang="fr-FR" b="1" dirty="0"/>
              <a:t>respectant pas les consignes en </a:t>
            </a:r>
            <a:r>
              <a:rPr lang="fr-FR" b="1" dirty="0" smtClean="0"/>
              <a:t>vigueur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918188" y="6156895"/>
            <a:ext cx="9685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>
                <a:latin typeface="Arial Narrow" panose="020B0606020202030204" pitchFamily="34" charset="0"/>
              </a:rPr>
              <a:t>Seules les personnes désignées par le club sont autorisées à gérer les installations </a:t>
            </a:r>
            <a:r>
              <a:rPr lang="fr-FR" sz="2000" dirty="0" smtClean="0">
                <a:latin typeface="Arial Narrow" panose="020B0606020202030204" pitchFamily="34" charset="0"/>
              </a:rPr>
              <a:t>(</a:t>
            </a:r>
            <a:r>
              <a:rPr lang="fr-FR" sz="2000" dirty="0" smtClean="0">
                <a:latin typeface="Arial Narrow" panose="020B0606020202030204" pitchFamily="34" charset="0"/>
              </a:rPr>
              <a:t>mise en route, arrêt du tir, chargement machines</a:t>
            </a:r>
            <a:r>
              <a:rPr lang="fr-FR" sz="2000" spc="-150" dirty="0" smtClean="0">
                <a:latin typeface="Arial Narrow" panose="020B0606020202030204" pitchFamily="34" charset="0"/>
              </a:rPr>
              <a:t>...</a:t>
            </a:r>
            <a:r>
              <a:rPr lang="fr-FR" sz="2000" dirty="0" smtClean="0">
                <a:latin typeface="Arial Narrow" panose="020B0606020202030204" pitchFamily="34" charset="0"/>
              </a:rPr>
              <a:t>) avec </a:t>
            </a:r>
            <a:r>
              <a:rPr lang="fr-FR" sz="2000" dirty="0" smtClean="0">
                <a:latin typeface="Arial Narrow" panose="020B0606020202030204" pitchFamily="34" charset="0"/>
              </a:rPr>
              <a:t>obligation de p</a:t>
            </a:r>
            <a:r>
              <a:rPr lang="fr-FR" sz="2000" dirty="0" smtClean="0">
                <a:latin typeface="Arial Narrow" panose="020B0606020202030204" pitchFamily="34" charset="0"/>
              </a:rPr>
              <a:t>ort </a:t>
            </a:r>
            <a:r>
              <a:rPr lang="fr-FR" sz="2000" dirty="0" smtClean="0">
                <a:latin typeface="Arial Narrow" panose="020B0606020202030204" pitchFamily="34" charset="0"/>
              </a:rPr>
              <a:t>de masque, gants et </a:t>
            </a:r>
            <a:r>
              <a:rPr lang="fr-FR" sz="2000" dirty="0" smtClean="0">
                <a:latin typeface="Arial Narrow" panose="020B0606020202030204" pitchFamily="34" charset="0"/>
              </a:rPr>
              <a:t>badge d’identification)</a:t>
            </a:r>
            <a:endParaRPr lang="fr-FR" sz="2000" dirty="0" smtClean="0">
              <a:latin typeface="Arial Narrow" panose="020B0606020202030204" pitchFamily="34" charset="0"/>
            </a:endParaRPr>
          </a:p>
        </p:txBody>
      </p:sp>
      <p:grpSp>
        <p:nvGrpSpPr>
          <p:cNvPr id="34" name="Groupe 33"/>
          <p:cNvGrpSpPr/>
          <p:nvPr/>
        </p:nvGrpSpPr>
        <p:grpSpPr>
          <a:xfrm>
            <a:off x="62298" y="6156895"/>
            <a:ext cx="819906" cy="560717"/>
            <a:chOff x="3669709" y="3029270"/>
            <a:chExt cx="2755205" cy="2811789"/>
          </a:xfrm>
        </p:grpSpPr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84" t="29733" r="34030" b="4573"/>
            <a:stretch/>
          </p:blipFill>
          <p:spPr>
            <a:xfrm>
              <a:off x="3669709" y="3029270"/>
              <a:ext cx="2755205" cy="2811789"/>
            </a:xfrm>
            <a:prstGeom prst="rect">
              <a:avLst/>
            </a:prstGeom>
          </p:spPr>
        </p:pic>
        <p:sp>
          <p:nvSpPr>
            <p:cNvPr id="36" name="Rectangle 35"/>
            <p:cNvSpPr/>
            <p:nvPr/>
          </p:nvSpPr>
          <p:spPr>
            <a:xfrm>
              <a:off x="3690516" y="4403595"/>
              <a:ext cx="2723427" cy="6181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chemeClr val="accent1"/>
                  </a:solidFill>
                </a:rPr>
                <a:t>Personnel</a:t>
              </a:r>
              <a:endParaRPr lang="fr-FR" sz="7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954212" y="1476375"/>
            <a:ext cx="439200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36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salue à distance, sans contact </a:t>
            </a:r>
            <a:r>
              <a:rPr lang="fr-FR" sz="2000" dirty="0" smtClean="0">
                <a:latin typeface="Arial Narrow" panose="020B0606020202030204" pitchFamily="34" charset="0"/>
              </a:rPr>
              <a:t>physique</a:t>
            </a:r>
          </a:p>
          <a:p>
            <a:pPr algn="ctr">
              <a:spcAft>
                <a:spcPts val="18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J’applique </a:t>
            </a:r>
            <a:r>
              <a:rPr lang="fr-FR" sz="2000" dirty="0" smtClean="0">
                <a:latin typeface="Arial Narrow" panose="020B0606020202030204" pitchFamily="34" charset="0"/>
              </a:rPr>
              <a:t>les </a:t>
            </a:r>
            <a:r>
              <a:rPr lang="fr-FR" sz="2000" dirty="0" smtClean="0">
                <a:latin typeface="Arial Narrow" panose="020B0606020202030204" pitchFamily="34" charset="0"/>
              </a:rPr>
              <a:t>règles sanitaires et de </a:t>
            </a:r>
            <a:r>
              <a:rPr lang="fr-FR" sz="2000" dirty="0" smtClean="0">
                <a:latin typeface="Arial Narrow" panose="020B0606020202030204" pitchFamily="34" charset="0"/>
              </a:rPr>
              <a:t>bonne conduite </a:t>
            </a:r>
            <a:r>
              <a:rPr lang="fr-FR" sz="2000" dirty="0">
                <a:latin typeface="Arial Narrow" panose="020B0606020202030204" pitchFamily="34" charset="0"/>
              </a:rPr>
              <a:t>ainsi que les consignes du </a:t>
            </a:r>
            <a:r>
              <a:rPr lang="fr-FR" sz="2000" dirty="0" smtClean="0">
                <a:latin typeface="Arial Narrow" panose="020B0606020202030204" pitchFamily="34" charset="0"/>
              </a:rPr>
              <a:t>club </a:t>
            </a:r>
            <a:r>
              <a:rPr lang="fr-FR" sz="2000" dirty="0" smtClean="0">
                <a:latin typeface="Arial Narrow" panose="020B0606020202030204" pitchFamily="34" charset="0"/>
              </a:rPr>
              <a:t>: distances, </a:t>
            </a:r>
            <a:r>
              <a:rPr lang="fr-FR" sz="2000" dirty="0" smtClean="0">
                <a:latin typeface="Arial Narrow" panose="020B0606020202030204" pitchFamily="34" charset="0"/>
              </a:rPr>
              <a:t>gestes </a:t>
            </a:r>
            <a:r>
              <a:rPr lang="fr-FR" sz="2000" dirty="0" smtClean="0">
                <a:latin typeface="Arial Narrow" panose="020B0606020202030204" pitchFamily="34" charset="0"/>
              </a:rPr>
              <a:t>barrières, masque, gants…</a:t>
            </a:r>
          </a:p>
          <a:p>
            <a:pPr algn="ctr">
              <a:spcAft>
                <a:spcPts val="18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me déplace selon les </a:t>
            </a:r>
            <a:r>
              <a:rPr lang="fr-FR" sz="2000" dirty="0" smtClean="0">
                <a:latin typeface="Arial Narrow" panose="020B0606020202030204" pitchFamily="34" charset="0"/>
              </a:rPr>
              <a:t>fléchages et marquages au </a:t>
            </a:r>
            <a:r>
              <a:rPr lang="fr-FR" sz="2000" dirty="0" smtClean="0">
                <a:latin typeface="Arial Narrow" panose="020B0606020202030204" pitchFamily="34" charset="0"/>
              </a:rPr>
              <a:t>sol lorsqu’ils sont </a:t>
            </a:r>
            <a:r>
              <a:rPr lang="fr-FR" sz="2000" dirty="0" smtClean="0">
                <a:latin typeface="Arial Narrow" panose="020B0606020202030204" pitchFamily="34" charset="0"/>
              </a:rPr>
              <a:t>définis</a:t>
            </a:r>
          </a:p>
          <a:p>
            <a:pPr algn="ctr">
              <a:spcAft>
                <a:spcPts val="18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n’accède pas aux espaces condamnés par les responsables du </a:t>
            </a:r>
            <a:r>
              <a:rPr lang="fr-FR" sz="2000" dirty="0" smtClean="0">
                <a:latin typeface="Arial Narrow" panose="020B0606020202030204" pitchFamily="34" charset="0"/>
              </a:rPr>
              <a:t>club</a:t>
            </a: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>
                <a:latin typeface="Arial Narrow" panose="020B0606020202030204" pitchFamily="34" charset="0"/>
              </a:rPr>
              <a:t>prends le strict minimum nécessaire pour tirer, l’utilisation des </a:t>
            </a:r>
            <a:r>
              <a:rPr lang="fr-FR" sz="2000" dirty="0" smtClean="0">
                <a:latin typeface="Arial Narrow" panose="020B0606020202030204" pitchFamily="34" charset="0"/>
              </a:rPr>
              <a:t>râteliers,</a:t>
            </a: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tables</a:t>
            </a:r>
            <a:r>
              <a:rPr lang="fr-FR" sz="2000" dirty="0">
                <a:latin typeface="Arial Narrow" panose="020B0606020202030204" pitchFamily="34" charset="0"/>
              </a:rPr>
              <a:t>, chaises… étant </a:t>
            </a:r>
            <a:r>
              <a:rPr lang="fr-FR" sz="2000" dirty="0" smtClean="0">
                <a:latin typeface="Arial Narrow" panose="020B0606020202030204" pitchFamily="34" charset="0"/>
              </a:rPr>
              <a:t>interdite</a:t>
            </a:r>
            <a:endParaRPr lang="fr-FR" sz="2000" dirty="0"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26820" y="1381422"/>
            <a:ext cx="41400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fr-FR" sz="2000" dirty="0">
                <a:latin typeface="Arial Narrow" panose="020B0606020202030204" pitchFamily="34" charset="0"/>
              </a:rPr>
              <a:t>Je respecte les planches telles qu’elles </a:t>
            </a:r>
            <a:r>
              <a:rPr lang="fr-FR" sz="2000" dirty="0" smtClean="0">
                <a:latin typeface="Arial Narrow" panose="020B0606020202030204" pitchFamily="34" charset="0"/>
              </a:rPr>
              <a:t>sont définies, </a:t>
            </a:r>
            <a:r>
              <a:rPr lang="fr-FR" sz="2000" dirty="0">
                <a:latin typeface="Arial Narrow" panose="020B0606020202030204" pitchFamily="34" charset="0"/>
              </a:rPr>
              <a:t>sans changement possible</a:t>
            </a: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patiente sur la zone d’attente la sortie </a:t>
            </a:r>
            <a:r>
              <a:rPr lang="fr-FR" sz="2000" dirty="0">
                <a:latin typeface="Arial Narrow" panose="020B0606020202030204" pitchFamily="34" charset="0"/>
              </a:rPr>
              <a:t>d</a:t>
            </a:r>
            <a:r>
              <a:rPr lang="fr-FR" sz="2000" dirty="0" smtClean="0">
                <a:latin typeface="Arial Narrow" panose="020B0606020202030204" pitchFamily="34" charset="0"/>
              </a:rPr>
              <a:t>es </a:t>
            </a:r>
            <a:r>
              <a:rPr lang="fr-FR" sz="2000" dirty="0" smtClean="0">
                <a:latin typeface="Arial Narrow" panose="020B0606020202030204" pitchFamily="34" charset="0"/>
              </a:rPr>
              <a:t>tireurs </a:t>
            </a:r>
            <a:r>
              <a:rPr lang="fr-FR" sz="2000" dirty="0" smtClean="0">
                <a:latin typeface="Arial Narrow" panose="020B0606020202030204" pitchFamily="34" charset="0"/>
              </a:rPr>
              <a:t>de la planche précédente </a:t>
            </a:r>
          </a:p>
          <a:p>
            <a:pPr algn="ctr">
              <a:spcAft>
                <a:spcPts val="18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afin d’éviter les croisements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J’entre sur le pas de tir </a:t>
            </a:r>
            <a:r>
              <a:rPr lang="fr-FR" sz="2000" dirty="0" smtClean="0">
                <a:latin typeface="Arial Narrow" panose="020B0606020202030204" pitchFamily="34" charset="0"/>
              </a:rPr>
              <a:t>uniquement   </a:t>
            </a:r>
          </a:p>
          <a:p>
            <a:pPr algn="ctr">
              <a:spcAft>
                <a:spcPts val="18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si je suis inscrit sur la planche suivante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30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J’utilise </a:t>
            </a:r>
            <a:r>
              <a:rPr lang="fr-FR" sz="2000" dirty="0" smtClean="0">
                <a:latin typeface="Arial Narrow" panose="020B0606020202030204" pitchFamily="34" charset="0"/>
              </a:rPr>
              <a:t>mon propre matériel de tir        (pas de prêt, échange…à un tiers)</a:t>
            </a: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quitte le stand dès la fin 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de </a:t>
            </a:r>
            <a:r>
              <a:rPr lang="fr-FR" sz="2000" dirty="0" smtClean="0">
                <a:latin typeface="Arial Narrow" panose="020B0606020202030204" pitchFamily="34" charset="0"/>
              </a:rPr>
              <a:t>mon entraînement</a:t>
            </a:r>
          </a:p>
          <a:p>
            <a:pPr algn="ctr"/>
            <a:endParaRPr lang="fr-FR" sz="1400" i="1" dirty="0" smtClean="0">
              <a:latin typeface="Arial Narrow" panose="020B0606020202030204" pitchFamily="34" charset="0"/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358862" y="1381422"/>
            <a:ext cx="535669" cy="562936"/>
            <a:chOff x="376345" y="6289386"/>
            <a:chExt cx="703850" cy="695465"/>
          </a:xfrm>
        </p:grpSpPr>
        <p:pic>
          <p:nvPicPr>
            <p:cNvPr id="40" name="Picture 2" descr="C:\Users\utilisateur\Pictures\Logos Objets Icônes\libres modifiables\Pixabay\handshake-651818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843" y="6467340"/>
              <a:ext cx="458853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Ellipse 40"/>
            <p:cNvSpPr/>
            <p:nvPr/>
          </p:nvSpPr>
          <p:spPr>
            <a:xfrm>
              <a:off x="376345" y="6289386"/>
              <a:ext cx="703850" cy="695465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242530" y="2248976"/>
            <a:ext cx="768333" cy="556474"/>
            <a:chOff x="5418708" y="2340472"/>
            <a:chExt cx="911249" cy="541699"/>
          </a:xfrm>
        </p:grpSpPr>
        <p:pic>
          <p:nvPicPr>
            <p:cNvPr id="43" name="Picture 16" descr="C:\Users\utilisateur\Pictures\Logos Objets Icônes\libres modifiables\Pixabay\distance-5003595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23" b="18148"/>
            <a:stretch/>
          </p:blipFill>
          <p:spPr bwMode="auto">
            <a:xfrm>
              <a:off x="5418708" y="2340472"/>
              <a:ext cx="911249" cy="5416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Double flèche horizontale 43"/>
            <p:cNvSpPr/>
            <p:nvPr/>
          </p:nvSpPr>
          <p:spPr>
            <a:xfrm>
              <a:off x="5629904" y="2455029"/>
              <a:ext cx="488169" cy="286359"/>
            </a:xfrm>
            <a:prstGeom prst="leftRightArrow">
              <a:avLst>
                <a:gd name="adj1" fmla="val 64591"/>
                <a:gd name="adj2" fmla="val 3374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b="1" dirty="0" smtClean="0">
                  <a:latin typeface="Arial Narrow" panose="020B0606020202030204" pitchFamily="34" charset="0"/>
                </a:rPr>
                <a:t>2M</a:t>
              </a:r>
              <a:endParaRPr lang="fr-FR" sz="16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45" name="Picture 9" descr="C:\Users\utilisateur\Pictures\Logos Objets Icônes\libres modifiables\Pixabay\ban-4896158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06" y="5237745"/>
            <a:ext cx="590580" cy="59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0" descr="C:\Users\utilisateur\Pictures\Logos Objets Icônes\libres modifiables\Pixabay\coronavirus-4818067_192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31" y="4082387"/>
            <a:ext cx="715930" cy="74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e 46"/>
          <p:cNvGrpSpPr/>
          <p:nvPr/>
        </p:nvGrpSpPr>
        <p:grpSpPr>
          <a:xfrm>
            <a:off x="5766362" y="5089241"/>
            <a:ext cx="780949" cy="626660"/>
            <a:chOff x="1602034" y="6192763"/>
            <a:chExt cx="5394076" cy="3703611"/>
          </a:xfrm>
        </p:grpSpPr>
        <p:pic>
          <p:nvPicPr>
            <p:cNvPr id="48" name="Picture 15" descr="C:\Users\utilisateur\Pictures\Logos Objets Icônes\libres modifiables\Pixabay\old-man-23793.png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08" t="63923"/>
            <a:stretch/>
          </p:blipFill>
          <p:spPr bwMode="auto">
            <a:xfrm flipH="1">
              <a:off x="1602034" y="7943930"/>
              <a:ext cx="944641" cy="11997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Image 4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7598" y="6912843"/>
              <a:ext cx="4608512" cy="2983531"/>
            </a:xfrm>
            <a:prstGeom prst="rect">
              <a:avLst/>
            </a:prstGeom>
          </p:spPr>
        </p:pic>
        <p:pic>
          <p:nvPicPr>
            <p:cNvPr id="50" name="Picture 15" descr="C:\Users\utilisateur\Pictures\Logos Objets Icônes\libres modifiables\Pixabay\old-man-23793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95" t="-1174" r="46772" b="60489"/>
            <a:stretch/>
          </p:blipFill>
          <p:spPr bwMode="auto">
            <a:xfrm flipH="1">
              <a:off x="4022987" y="6192763"/>
              <a:ext cx="1337733" cy="18626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e 50"/>
          <p:cNvGrpSpPr/>
          <p:nvPr/>
        </p:nvGrpSpPr>
        <p:grpSpPr>
          <a:xfrm>
            <a:off x="5742836" y="3218387"/>
            <a:ext cx="828000" cy="864000"/>
            <a:chOff x="5602801" y="4647188"/>
            <a:chExt cx="828000" cy="972000"/>
          </a:xfrm>
        </p:grpSpPr>
        <p:pic>
          <p:nvPicPr>
            <p:cNvPr id="52" name="Picture 6" descr="C:\Users\utilisateur\Pictures\Logos Objets Icônes\libres modifiables\Pixabay\backpack-1849132.png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23" t="21312" r="25407" b="20928"/>
            <a:stretch/>
          </p:blipFill>
          <p:spPr bwMode="auto">
            <a:xfrm>
              <a:off x="5999812" y="5111843"/>
              <a:ext cx="390656" cy="462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Image 52"/>
            <p:cNvPicPr preferRelativeResize="0">
              <a:picLocks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883" r="18120"/>
            <a:stretch/>
          </p:blipFill>
          <p:spPr>
            <a:xfrm rot="294590">
              <a:off x="5602801" y="4647188"/>
              <a:ext cx="828000" cy="972000"/>
            </a:xfrm>
            <a:prstGeom prst="rect">
              <a:avLst/>
            </a:prstGeom>
          </p:spPr>
        </p:pic>
      </p:grpSp>
      <p:pic>
        <p:nvPicPr>
          <p:cNvPr id="58" name="Picture 12" descr="C:\Users\utilisateur\Pictures\Logos Objets Icônes\libres modifiables\Pixabay\Divers\calendar-23684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636" y="2398900"/>
            <a:ext cx="524401" cy="52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99" y="3363905"/>
            <a:ext cx="746394" cy="60981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803" y="1381422"/>
            <a:ext cx="630066" cy="630066"/>
          </a:xfrm>
          <a:prstGeom prst="rect">
            <a:avLst/>
          </a:prstGeom>
        </p:spPr>
      </p:pic>
      <p:grpSp>
        <p:nvGrpSpPr>
          <p:cNvPr id="7" name="Groupe 6"/>
          <p:cNvGrpSpPr/>
          <p:nvPr/>
        </p:nvGrpSpPr>
        <p:grpSpPr>
          <a:xfrm>
            <a:off x="5810642" y="4289693"/>
            <a:ext cx="692389" cy="539992"/>
            <a:chOff x="5634732" y="4140671"/>
            <a:chExt cx="722260" cy="612000"/>
          </a:xfrm>
        </p:grpSpPr>
        <p:grpSp>
          <p:nvGrpSpPr>
            <p:cNvPr id="55" name="Groupe 54"/>
            <p:cNvGrpSpPr/>
            <p:nvPr/>
          </p:nvGrpSpPr>
          <p:grpSpPr>
            <a:xfrm>
              <a:off x="5671196" y="4212679"/>
              <a:ext cx="685796" cy="418439"/>
              <a:chOff x="617515" y="4154720"/>
              <a:chExt cx="4034403" cy="2890092"/>
            </a:xfrm>
          </p:grpSpPr>
          <p:pic>
            <p:nvPicPr>
              <p:cNvPr id="56" name="Picture 2" descr="C:\Users\utilisateur\Pictures\Logos Objets Icônes\libres modifiables\Pixabay\sofa-1574445.png"/>
              <p:cNvPicPr>
                <a:picLocks noChangeAspect="1" noChangeArrowheads="1"/>
              </p:cNvPicPr>
              <p:nvPr/>
            </p:nvPicPr>
            <p:blipFill rotWithShape="1">
              <a:blip r:embed="rId18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86" t="80865" r="81482" b="863"/>
              <a:stretch/>
            </p:blipFill>
            <p:spPr bwMode="auto">
              <a:xfrm>
                <a:off x="617515" y="4154721"/>
                <a:ext cx="2892495" cy="28900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7" name="Picture 2" descr="C:\Users\utilisateur\Pictures\Logos Objets Icônes\libres modifiables\Pixabay\sofa-1574445.png"/>
              <p:cNvPicPr>
                <a:picLocks noChangeAspect="1" noChangeArrowheads="1"/>
              </p:cNvPicPr>
              <p:nvPr/>
            </p:nvPicPr>
            <p:blipFill rotWithShape="1">
              <a:blip r:embed="rId19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218" t="85514" b="1075"/>
              <a:stretch/>
            </p:blipFill>
            <p:spPr bwMode="auto">
              <a:xfrm>
                <a:off x="2235723" y="4154720"/>
                <a:ext cx="2416195" cy="28900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4" name="Connecteur droit 3"/>
            <p:cNvCxnSpPr/>
            <p:nvPr/>
          </p:nvCxnSpPr>
          <p:spPr>
            <a:xfrm flipV="1">
              <a:off x="5634732" y="4140671"/>
              <a:ext cx="685796" cy="61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flipH="1" flipV="1">
              <a:off x="5634732" y="4140671"/>
              <a:ext cx="685796" cy="61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7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 rot="20444662">
            <a:off x="5527421" y="3172600"/>
            <a:ext cx="765364" cy="505998"/>
            <a:chOff x="3669709" y="3029270"/>
            <a:chExt cx="2755205" cy="2811789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84" t="29733" r="34030" b="4573"/>
            <a:stretch/>
          </p:blipFill>
          <p:spPr>
            <a:xfrm>
              <a:off x="3669709" y="3029270"/>
              <a:ext cx="2755205" cy="2811789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3690516" y="4403595"/>
              <a:ext cx="2723427" cy="6181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chemeClr val="accent1"/>
                  </a:solidFill>
                </a:rPr>
                <a:t>Personnel</a:t>
              </a:r>
              <a:endParaRPr lang="fr-FR" sz="700" dirty="0">
                <a:solidFill>
                  <a:schemeClr val="accent1"/>
                </a:solidFill>
              </a:endParaRPr>
            </a:p>
          </p:txBody>
        </p:sp>
      </p:grp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78" t="4742" r="40361" b="18108"/>
          <a:stretch/>
        </p:blipFill>
        <p:spPr>
          <a:xfrm>
            <a:off x="5608590" y="3924735"/>
            <a:ext cx="284839" cy="792000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246113" y="5767229"/>
            <a:ext cx="528091" cy="382387"/>
            <a:chOff x="617515" y="4154720"/>
            <a:chExt cx="4034403" cy="2890092"/>
          </a:xfrm>
        </p:grpSpPr>
        <p:pic>
          <p:nvPicPr>
            <p:cNvPr id="7" name="Picture 2" descr="C:\Users\utilisateur\Pictures\Logos Objets Icônes\libres modifiables\Pixabay\sofa-1574445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6" t="80865" r="81482" b="863"/>
            <a:stretch/>
          </p:blipFill>
          <p:spPr bwMode="auto">
            <a:xfrm>
              <a:off x="617515" y="4154721"/>
              <a:ext cx="2892495" cy="28900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utilisateur\Pictures\Logos Objets Icônes\libres modifiables\Pixabay\sofa-1574445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18" t="85514" b="1075"/>
            <a:stretch/>
          </p:blipFill>
          <p:spPr bwMode="auto">
            <a:xfrm>
              <a:off x="2235723" y="4154720"/>
              <a:ext cx="2416195" cy="28900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9" descr="C:\Users\utilisateur\Pictures\Logos Objets Icônes\libres modifiables\Pixabay\ban-489615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04" y="2328523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C:\Users\utilisateur\Pictures\Logos Objets Icônes\libres modifiables\Pixabay\coronavirus-4818067_192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4" y="4644727"/>
            <a:ext cx="850510" cy="88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4082" b="-3440"/>
          <a:stretch/>
        </p:blipFill>
        <p:spPr>
          <a:xfrm>
            <a:off x="18108" y="1404367"/>
            <a:ext cx="375016" cy="540000"/>
          </a:xfrm>
          <a:prstGeom prst="rect">
            <a:avLst/>
          </a:prstGeom>
          <a:ln w="38100">
            <a:noFill/>
          </a:ln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01" t="1" r="-2619" b="-3440"/>
          <a:stretch/>
        </p:blipFill>
        <p:spPr>
          <a:xfrm>
            <a:off x="579196" y="1404367"/>
            <a:ext cx="375016" cy="540000"/>
          </a:xfrm>
          <a:prstGeom prst="rect">
            <a:avLst/>
          </a:prstGeom>
          <a:ln w="38100">
            <a:noFill/>
          </a:ln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7" r="32917" b="-3440"/>
          <a:stretch/>
        </p:blipFill>
        <p:spPr>
          <a:xfrm>
            <a:off x="269179" y="1548455"/>
            <a:ext cx="389604" cy="648000"/>
          </a:xfrm>
          <a:prstGeom prst="rect">
            <a:avLst/>
          </a:prstGeom>
          <a:ln w="38100">
            <a:noFill/>
          </a:ln>
        </p:spPr>
      </p:pic>
    </p:spTree>
    <p:extLst>
      <p:ext uri="{BB962C8B-B14F-4D97-AF65-F5344CB8AC3E}">
        <p14:creationId xmlns:p14="http://schemas.microsoft.com/office/powerpoint/2010/main" val="2893149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207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</dc:creator>
  <cp:lastModifiedBy>Carol</cp:lastModifiedBy>
  <cp:revision>23</cp:revision>
  <dcterms:created xsi:type="dcterms:W3CDTF">2020-05-06T05:40:56Z</dcterms:created>
  <dcterms:modified xsi:type="dcterms:W3CDTF">2020-05-07T17:19:45Z</dcterms:modified>
</cp:coreProperties>
</file>