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756126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74" y="-90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176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552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02803"/>
            <a:ext cx="2812588" cy="645157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02803"/>
            <a:ext cx="8263250" cy="645157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44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812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6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764296"/>
            <a:ext cx="5537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2" y="1764296"/>
            <a:ext cx="5537919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18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1" y="169253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1" y="2397901"/>
            <a:ext cx="4724775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100" y="169253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100" y="2397901"/>
            <a:ext cx="4726631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366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95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2" y="301050"/>
            <a:ext cx="3518055" cy="12812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77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6"/>
            <a:ext cx="9624060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1" y="7008172"/>
            <a:ext cx="249512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82738-FC84-4203-826B-F1EF3180F5D7}" type="datetimeFigureOut">
              <a:rPr lang="fr-FR" smtClean="0"/>
              <a:t>07/05/2020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80" y="7008172"/>
            <a:ext cx="3386243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4" y="7008172"/>
            <a:ext cx="249512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36248-27B0-4A60-8976-29149EBC00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87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microsoft.com/office/2007/relationships/hdphoto" Target="../media/hdphoto2.wdp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6473122" y="108223"/>
            <a:ext cx="2880000" cy="900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2400" b="1" dirty="0"/>
              <a:t>MESURES PREVENTIVES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886" t="21326" r="5986" b="12054"/>
          <a:stretch/>
        </p:blipFill>
        <p:spPr>
          <a:xfrm>
            <a:off x="215516" y="1622657"/>
            <a:ext cx="753610" cy="508076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09" y="3394796"/>
            <a:ext cx="662025" cy="791954"/>
          </a:xfrm>
          <a:prstGeom prst="rect">
            <a:avLst/>
          </a:prstGeom>
        </p:spPr>
      </p:pic>
      <p:pic>
        <p:nvPicPr>
          <p:cNvPr id="7" name="Picture 12" descr="C:\Users\utilisateur\Pictures\Logos Objets Icônes\libres modifiables\Pixabay\Divers\calendar-2368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24" y="2437805"/>
            <a:ext cx="623395" cy="622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59" y="5508823"/>
            <a:ext cx="634325" cy="6343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882204" y="1634343"/>
            <a:ext cx="4059122" cy="5536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spcAft>
                <a:spcPts val="24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Je suis licencié F.F.B.T. </a:t>
            </a:r>
            <a:endParaRPr lang="fr-FR" sz="2000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24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Je m’inscris au préalable auprès du club et je me conforme à </a:t>
            </a:r>
            <a:r>
              <a:rPr lang="fr-FR" sz="2000" dirty="0">
                <a:latin typeface="Arial Narrow" panose="020B0606020202030204" pitchFamily="34" charset="0"/>
              </a:rPr>
              <a:t>la procédure de planification mise en </a:t>
            </a:r>
            <a:r>
              <a:rPr lang="fr-FR" sz="2000" dirty="0" smtClean="0">
                <a:latin typeface="Arial Narrow" panose="020B0606020202030204" pitchFamily="34" charset="0"/>
              </a:rPr>
              <a:t>place</a:t>
            </a:r>
          </a:p>
          <a:p>
            <a:pPr algn="ctr"/>
            <a:r>
              <a:rPr lang="fr-FR" sz="2000" dirty="0" smtClean="0">
                <a:latin typeface="Arial Narrow" panose="020B0606020202030204" pitchFamily="34" charset="0"/>
              </a:rPr>
              <a:t>Je </a:t>
            </a:r>
            <a:r>
              <a:rPr lang="fr-FR" sz="2000" dirty="0" smtClean="0">
                <a:latin typeface="Arial Narrow" panose="020B0606020202030204" pitchFamily="34" charset="0"/>
              </a:rPr>
              <a:t>viens sans accompagnant </a:t>
            </a:r>
            <a:endParaRPr lang="fr-FR" sz="2000" dirty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(sauf chauffeur pour les tireurs mineurs)</a:t>
            </a:r>
            <a:endParaRPr lang="fr-FR" sz="2000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endParaRPr lang="fr-FR" sz="600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Je </a:t>
            </a:r>
            <a:r>
              <a:rPr lang="fr-FR" sz="2000" dirty="0" smtClean="0">
                <a:latin typeface="Arial Narrow" panose="020B0606020202030204" pitchFamily="34" charset="0"/>
              </a:rPr>
              <a:t>pénètre sur le site 15 minutes maximum avant l’heure de tir prévue</a:t>
            </a:r>
          </a:p>
          <a:p>
            <a:pPr algn="ctr">
              <a:spcAft>
                <a:spcPts val="1200"/>
              </a:spcAft>
            </a:pPr>
            <a:endParaRPr lang="fr-FR" sz="600" dirty="0" smtClean="0">
              <a:latin typeface="Arial Narrow" panose="020B0606020202030204" pitchFamily="34" charset="0"/>
            </a:endParaRPr>
          </a:p>
          <a:p>
            <a:pPr algn="ctr"/>
            <a:r>
              <a:rPr lang="fr-FR" sz="2000" dirty="0" smtClean="0">
                <a:latin typeface="Arial Narrow" panose="020B0606020202030204" pitchFamily="34" charset="0"/>
              </a:rPr>
              <a:t>Je me gare sur une place </a:t>
            </a:r>
            <a:endParaRPr lang="fr-FR" sz="2000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matérialisée le </a:t>
            </a:r>
            <a:r>
              <a:rPr lang="fr-FR" sz="2000" dirty="0" smtClean="0">
                <a:latin typeface="Arial Narrow" panose="020B0606020202030204" pitchFamily="34" charset="0"/>
              </a:rPr>
              <a:t>cas échéant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5582104" y="1524953"/>
            <a:ext cx="612000" cy="612000"/>
            <a:chOff x="376345" y="6289386"/>
            <a:chExt cx="703850" cy="695465"/>
          </a:xfrm>
        </p:grpSpPr>
        <p:pic>
          <p:nvPicPr>
            <p:cNvPr id="15" name="Picture 2" descr="C:\Users\utilisateur\Pictures\Logos Objets Icônes\libres modifiables\Pixabay\handshake-651818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8843" y="6467340"/>
              <a:ext cx="458853" cy="39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Ellipse 15"/>
            <p:cNvSpPr/>
            <p:nvPr/>
          </p:nvSpPr>
          <p:spPr>
            <a:xfrm>
              <a:off x="376345" y="6289386"/>
              <a:ext cx="703850" cy="695465"/>
            </a:xfrm>
            <a:prstGeom prst="ellipse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5469764" y="5437032"/>
            <a:ext cx="870659" cy="706116"/>
            <a:chOff x="1602034" y="6192763"/>
            <a:chExt cx="5394076" cy="3703611"/>
          </a:xfrm>
        </p:grpSpPr>
        <p:pic>
          <p:nvPicPr>
            <p:cNvPr id="18" name="Picture 15" descr="C:\Users\utilisateur\Pictures\Logos Objets Icônes\libres modifiables\Pixabay\old-man-23793.png"/>
            <p:cNvPicPr>
              <a:picLocks noChangeAspect="1" noChangeArrowheads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08" t="63923"/>
            <a:stretch/>
          </p:blipFill>
          <p:spPr bwMode="auto">
            <a:xfrm flipH="1">
              <a:off x="1602034" y="7943930"/>
              <a:ext cx="944641" cy="11997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7598" y="6912843"/>
              <a:ext cx="4608512" cy="2983531"/>
            </a:xfrm>
            <a:prstGeom prst="rect">
              <a:avLst/>
            </a:prstGeom>
          </p:spPr>
        </p:pic>
        <p:pic>
          <p:nvPicPr>
            <p:cNvPr id="20" name="Picture 15" descr="C:\Users\utilisateur\Pictures\Logos Objets Icônes\libres modifiables\Pixabay\old-man-23793.png"/>
            <p:cNvPicPr>
              <a:picLocks noChangeAspect="1" noChangeArrowheads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795" t="-1174" r="46772" b="60489"/>
            <a:stretch/>
          </p:blipFill>
          <p:spPr bwMode="auto">
            <a:xfrm flipH="1">
              <a:off x="4022987" y="6192763"/>
              <a:ext cx="1337733" cy="18626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" name="Groupe 31"/>
          <p:cNvGrpSpPr/>
          <p:nvPr/>
        </p:nvGrpSpPr>
        <p:grpSpPr>
          <a:xfrm>
            <a:off x="5491093" y="4390231"/>
            <a:ext cx="828000" cy="756000"/>
            <a:chOff x="5602801" y="4647188"/>
            <a:chExt cx="828000" cy="972000"/>
          </a:xfrm>
        </p:grpSpPr>
        <p:pic>
          <p:nvPicPr>
            <p:cNvPr id="13" name="Picture 6" descr="C:\Users\utilisateur\Pictures\Logos Objets Icônes\libres modifiables\Pixabay\backpack-1849132.png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823" t="21312" r="25407" b="20928"/>
            <a:stretch/>
          </p:blipFill>
          <p:spPr bwMode="auto">
            <a:xfrm>
              <a:off x="5999812" y="5111843"/>
              <a:ext cx="390656" cy="4626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Image 20"/>
            <p:cNvPicPr preferRelativeResize="0">
              <a:picLocks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883" r="18120"/>
            <a:stretch/>
          </p:blipFill>
          <p:spPr>
            <a:xfrm rot="294590">
              <a:off x="5602801" y="4647188"/>
              <a:ext cx="828000" cy="972000"/>
            </a:xfrm>
            <a:prstGeom prst="rect">
              <a:avLst/>
            </a:prstGeom>
          </p:spPr>
        </p:pic>
      </p:grpSp>
      <p:sp>
        <p:nvSpPr>
          <p:cNvPr id="22" name="Rectangle 21"/>
          <p:cNvSpPr/>
          <p:nvPr/>
        </p:nvSpPr>
        <p:spPr>
          <a:xfrm>
            <a:off x="6368939" y="1634343"/>
            <a:ext cx="4176000" cy="51490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spcAft>
                <a:spcPts val="24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Je salue à distance, sans contact physique</a:t>
            </a:r>
          </a:p>
          <a:p>
            <a:pPr algn="ctr">
              <a:spcAft>
                <a:spcPts val="24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J’applique </a:t>
            </a:r>
            <a:r>
              <a:rPr lang="fr-FR" sz="2000" dirty="0" smtClean="0">
                <a:latin typeface="Arial Narrow" panose="020B0606020202030204" pitchFamily="34" charset="0"/>
              </a:rPr>
              <a:t>les règles </a:t>
            </a:r>
            <a:r>
              <a:rPr lang="fr-FR" sz="2000" dirty="0" smtClean="0">
                <a:latin typeface="Arial Narrow" panose="020B0606020202030204" pitchFamily="34" charset="0"/>
              </a:rPr>
              <a:t>sanitaires et de bonne </a:t>
            </a:r>
            <a:r>
              <a:rPr lang="fr-FR" sz="2000" dirty="0" smtClean="0">
                <a:latin typeface="Arial Narrow" panose="020B0606020202030204" pitchFamily="34" charset="0"/>
              </a:rPr>
              <a:t>conduite </a:t>
            </a:r>
            <a:r>
              <a:rPr lang="fr-FR" sz="2000" dirty="0" smtClean="0">
                <a:latin typeface="Arial Narrow" panose="020B0606020202030204" pitchFamily="34" charset="0"/>
              </a:rPr>
              <a:t>: distanciation</a:t>
            </a:r>
            <a:r>
              <a:rPr lang="fr-FR" sz="2000" dirty="0" smtClean="0">
                <a:latin typeface="Arial Narrow" panose="020B0606020202030204" pitchFamily="34" charset="0"/>
              </a:rPr>
              <a:t>, gestes </a:t>
            </a:r>
            <a:r>
              <a:rPr lang="fr-FR" sz="2000" dirty="0" smtClean="0">
                <a:latin typeface="Arial Narrow" panose="020B0606020202030204" pitchFamily="34" charset="0"/>
              </a:rPr>
              <a:t>barrières, port de masque et gants recommandés</a:t>
            </a:r>
          </a:p>
          <a:p>
            <a:pPr algn="ctr"/>
            <a:r>
              <a:rPr lang="fr-FR" sz="2000" dirty="0" smtClean="0">
                <a:latin typeface="Arial Narrow" panose="020B0606020202030204" pitchFamily="34" charset="0"/>
              </a:rPr>
              <a:t>Je </a:t>
            </a:r>
            <a:r>
              <a:rPr lang="fr-FR" sz="2000" dirty="0" smtClean="0">
                <a:latin typeface="Arial Narrow" panose="020B0606020202030204" pitchFamily="34" charset="0"/>
              </a:rPr>
              <a:t>respecte les marquages au sol </a:t>
            </a:r>
            <a:endParaRPr lang="fr-FR" sz="2000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pour me </a:t>
            </a:r>
            <a:r>
              <a:rPr lang="fr-FR" sz="2000" dirty="0" smtClean="0">
                <a:latin typeface="Arial Narrow" panose="020B0606020202030204" pitchFamily="34" charset="0"/>
              </a:rPr>
              <a:t>déplacer s’ils sont définis</a:t>
            </a:r>
          </a:p>
          <a:p>
            <a:pPr algn="ctr">
              <a:spcAft>
                <a:spcPts val="1200"/>
              </a:spcAft>
            </a:pPr>
            <a:endParaRPr lang="fr-FR" sz="600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Je laisse mon matériel dans le véhicule      ou je le porte en permanence</a:t>
            </a:r>
          </a:p>
          <a:p>
            <a:pPr algn="ctr">
              <a:spcAft>
                <a:spcPts val="1200"/>
              </a:spcAft>
            </a:pPr>
            <a:endParaRPr lang="fr-FR" sz="600" dirty="0" smtClean="0">
              <a:latin typeface="Arial Narrow" panose="020B0606020202030204" pitchFamily="34" charset="0"/>
            </a:endParaRPr>
          </a:p>
          <a:p>
            <a:pPr algn="ctr"/>
            <a:r>
              <a:rPr lang="fr-FR" sz="2000" dirty="0" smtClean="0">
                <a:latin typeface="Arial Narrow" panose="020B0606020202030204" pitchFamily="34" charset="0"/>
              </a:rPr>
              <a:t>Je quitte le stand dès la fin </a:t>
            </a:r>
            <a:endParaRPr lang="fr-FR" sz="2000" dirty="0" smtClean="0">
              <a:latin typeface="Arial Narrow" panose="020B060602020203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fr-FR" sz="2000" dirty="0" smtClean="0">
                <a:latin typeface="Arial Narrow" panose="020B0606020202030204" pitchFamily="34" charset="0"/>
              </a:rPr>
              <a:t>de </a:t>
            </a:r>
            <a:r>
              <a:rPr lang="fr-FR" sz="2000" dirty="0" smtClean="0">
                <a:latin typeface="Arial Narrow" panose="020B0606020202030204" pitchFamily="34" charset="0"/>
              </a:rPr>
              <a:t>mon entraînement</a:t>
            </a: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68" y="108223"/>
            <a:ext cx="904236" cy="900000"/>
          </a:xfrm>
          <a:prstGeom prst="rect">
            <a:avLst/>
          </a:prstGeom>
        </p:spPr>
      </p:pic>
      <p:sp>
        <p:nvSpPr>
          <p:cNvPr id="25" name="Rectangle à coins arrondis 24"/>
          <p:cNvSpPr/>
          <p:nvPr/>
        </p:nvSpPr>
        <p:spPr>
          <a:xfrm>
            <a:off x="1458268" y="108223"/>
            <a:ext cx="2880000" cy="900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2400" b="1" dirty="0"/>
              <a:t>ACCES AU SITE </a:t>
            </a:r>
          </a:p>
          <a:p>
            <a:pPr algn="ctr"/>
            <a:r>
              <a:rPr lang="fr-FR" sz="2400" b="1" dirty="0"/>
              <a:t>REGLEMENTÉ</a:t>
            </a:r>
          </a:p>
        </p:txBody>
      </p:sp>
      <p:sp>
        <p:nvSpPr>
          <p:cNvPr id="2" name="Rectangle à coins arrondis 1"/>
          <p:cNvSpPr/>
          <p:nvPr/>
        </p:nvSpPr>
        <p:spPr>
          <a:xfrm>
            <a:off x="5546001" y="6756832"/>
            <a:ext cx="4913267" cy="57073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Le club est en droit d’exclure toute personne </a:t>
            </a:r>
            <a:endParaRPr lang="fr-FR" b="1" dirty="0" smtClean="0"/>
          </a:p>
          <a:p>
            <a:pPr algn="ctr"/>
            <a:r>
              <a:rPr lang="fr-FR" b="1" dirty="0" smtClean="0"/>
              <a:t>ne </a:t>
            </a:r>
            <a:r>
              <a:rPr lang="fr-FR" b="1" dirty="0"/>
              <a:t>respectant pas les consignes en </a:t>
            </a:r>
            <a:r>
              <a:rPr lang="fr-FR" b="1" dirty="0" smtClean="0"/>
              <a:t>vigueur</a:t>
            </a:r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246112" y="6756832"/>
            <a:ext cx="4812556" cy="57073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Le club est en droit </a:t>
            </a:r>
            <a:r>
              <a:rPr lang="fr-FR" b="1" dirty="0" smtClean="0"/>
              <a:t>d’instaurer des </a:t>
            </a:r>
            <a:r>
              <a:rPr lang="fr-FR" b="1" dirty="0"/>
              <a:t>consignes complémentaires plus restrictives  </a:t>
            </a:r>
            <a:endParaRPr lang="fr-FR" dirty="0"/>
          </a:p>
        </p:txBody>
      </p:sp>
      <p:grpSp>
        <p:nvGrpSpPr>
          <p:cNvPr id="27" name="Groupe 26"/>
          <p:cNvGrpSpPr/>
          <p:nvPr/>
        </p:nvGrpSpPr>
        <p:grpSpPr>
          <a:xfrm>
            <a:off x="258577" y="4534758"/>
            <a:ext cx="667489" cy="645520"/>
            <a:chOff x="166323" y="3852639"/>
            <a:chExt cx="792000" cy="792000"/>
          </a:xfrm>
        </p:grpSpPr>
        <p:sp>
          <p:nvSpPr>
            <p:cNvPr id="28" name="Ellipse 27"/>
            <p:cNvSpPr/>
            <p:nvPr/>
          </p:nvSpPr>
          <p:spPr>
            <a:xfrm>
              <a:off x="166323" y="3852639"/>
              <a:ext cx="792000" cy="79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9" name="Connecteur droit avec flèche 28"/>
            <p:cNvCxnSpPr/>
            <p:nvPr/>
          </p:nvCxnSpPr>
          <p:spPr>
            <a:xfrm rot="6960000" flipV="1">
              <a:off x="691605" y="4157837"/>
              <a:ext cx="0" cy="288000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Secteurs 29"/>
            <p:cNvSpPr/>
            <p:nvPr/>
          </p:nvSpPr>
          <p:spPr>
            <a:xfrm>
              <a:off x="232546" y="3914711"/>
              <a:ext cx="612000" cy="648000"/>
            </a:xfrm>
            <a:prstGeom prst="pie">
              <a:avLst>
                <a:gd name="adj1" fmla="val 10870415"/>
                <a:gd name="adj2" fmla="val 16200000"/>
              </a:avLst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31" name="Connecteur droit avec flèche 30"/>
            <p:cNvCxnSpPr>
              <a:endCxn id="28" idx="0"/>
            </p:cNvCxnSpPr>
            <p:nvPr/>
          </p:nvCxnSpPr>
          <p:spPr>
            <a:xfrm flipV="1">
              <a:off x="556546" y="3852639"/>
              <a:ext cx="5777" cy="390224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" name="Image 33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417" y="3492599"/>
            <a:ext cx="881352" cy="648072"/>
          </a:xfrm>
          <a:prstGeom prst="rect">
            <a:avLst/>
          </a:prstGeom>
        </p:spPr>
      </p:pic>
      <p:grpSp>
        <p:nvGrpSpPr>
          <p:cNvPr id="35" name="Groupe 34"/>
          <p:cNvGrpSpPr/>
          <p:nvPr/>
        </p:nvGrpSpPr>
        <p:grpSpPr>
          <a:xfrm>
            <a:off x="5488643" y="2412479"/>
            <a:ext cx="832901" cy="622746"/>
            <a:chOff x="5418708" y="2340472"/>
            <a:chExt cx="911249" cy="541699"/>
          </a:xfrm>
        </p:grpSpPr>
        <p:pic>
          <p:nvPicPr>
            <p:cNvPr id="36" name="Picture 16" descr="C:\Users\utilisateur\Pictures\Logos Objets Icônes\libres modifiables\Pixabay\distance-5003595.png"/>
            <p:cNvPicPr>
              <a:picLocks noChangeAspect="1" noChangeArrowheads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23" b="18148"/>
            <a:stretch/>
          </p:blipFill>
          <p:spPr bwMode="auto">
            <a:xfrm>
              <a:off x="5418708" y="2340472"/>
              <a:ext cx="911249" cy="5416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Double flèche horizontale 37"/>
            <p:cNvSpPr/>
            <p:nvPr/>
          </p:nvSpPr>
          <p:spPr>
            <a:xfrm>
              <a:off x="5629904" y="2455029"/>
              <a:ext cx="488169" cy="286359"/>
            </a:xfrm>
            <a:prstGeom prst="leftRightArrow">
              <a:avLst>
                <a:gd name="adj1" fmla="val 64591"/>
                <a:gd name="adj2" fmla="val 33744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FR" sz="1600" b="1" dirty="0" smtClean="0">
                  <a:latin typeface="Arial Narrow" panose="020B0606020202030204" pitchFamily="34" charset="0"/>
                </a:rPr>
                <a:t>2M</a:t>
              </a:r>
              <a:endParaRPr lang="fr-FR" sz="1600" b="1" dirty="0">
                <a:latin typeface="Arial Narrow" panose="020B0606020202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624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155</Words>
  <Application>Microsoft Office PowerPoint</Application>
  <PresentationFormat>Personnalisé</PresentationFormat>
  <Paragraphs>25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</dc:creator>
  <cp:lastModifiedBy>Carol</cp:lastModifiedBy>
  <cp:revision>23</cp:revision>
  <dcterms:created xsi:type="dcterms:W3CDTF">2020-05-01T17:09:38Z</dcterms:created>
  <dcterms:modified xsi:type="dcterms:W3CDTF">2020-05-07T17:26:29Z</dcterms:modified>
</cp:coreProperties>
</file>